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79" r:id="rId3"/>
    <p:sldId id="482" r:id="rId4"/>
    <p:sldId id="483" r:id="rId5"/>
    <p:sldId id="484" r:id="rId6"/>
    <p:sldId id="485" r:id="rId7"/>
    <p:sldId id="486" r:id="rId8"/>
    <p:sldId id="487" r:id="rId9"/>
    <p:sldId id="481" r:id="rId10"/>
    <p:sldId id="488" r:id="rId11"/>
    <p:sldId id="489" r:id="rId12"/>
    <p:sldId id="493" r:id="rId13"/>
    <p:sldId id="494" r:id="rId14"/>
    <p:sldId id="491" r:id="rId15"/>
    <p:sldId id="492" r:id="rId16"/>
    <p:sldId id="495" r:id="rId17"/>
    <p:sldId id="4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Review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531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</a:t>
            </a: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14743"/>
              </p:ext>
            </p:extLst>
          </p:nvPr>
        </p:nvGraphicFramePr>
        <p:xfrm>
          <a:off x="440635" y="1097766"/>
          <a:ext cx="9315450" cy="1691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548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175632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507512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292838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385588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665535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3855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5" y="2858889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Proposal Procedure PCS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OQC  SCM</a:t>
            </a:r>
            <a:endParaRPr lang="en-US" sz="2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F2B843-4BCB-4685-A4BE-FF3935594157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56E3BC3-57F8-4DBE-A30F-A8DFFA560ABF}"/>
              </a:ext>
            </a:extLst>
          </p:cNvPr>
          <p:cNvCxnSpPr>
            <a:cxnSpLocks/>
          </p:cNvCxnSpPr>
          <p:nvPr/>
        </p:nvCxnSpPr>
        <p:spPr>
          <a:xfrm flipV="1">
            <a:off x="5479162" y="5032934"/>
            <a:ext cx="3949409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690E1C-F0F9-4396-BB84-EC9A7D82870F}"/>
              </a:ext>
            </a:extLst>
          </p:cNvPr>
          <p:cNvCxnSpPr/>
          <p:nvPr/>
        </p:nvCxnSpPr>
        <p:spPr>
          <a:xfrm>
            <a:off x="2752601" y="1241383"/>
            <a:ext cx="8577682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87B0881-E4CE-4C6E-AE92-722654F289C6}"/>
              </a:ext>
            </a:extLst>
          </p:cNvPr>
          <p:cNvSpPr/>
          <p:nvPr/>
        </p:nvSpPr>
        <p:spPr>
          <a:xfrm>
            <a:off x="3209250" y="1045697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plan</a:t>
            </a:r>
            <a:r>
              <a:rPr lang="en-US" sz="1000" dirty="0"/>
              <a:t>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996DBF-F848-4CCE-AF8F-8DB4F0E80E2B}"/>
              </a:ext>
            </a:extLst>
          </p:cNvPr>
          <p:cNvSpPr/>
          <p:nvPr/>
        </p:nvSpPr>
        <p:spPr>
          <a:xfrm>
            <a:off x="4085751" y="1045697"/>
            <a:ext cx="599895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Pick up sample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6625C7-3410-4FDB-A13D-5E34AC4216FD}"/>
              </a:ext>
            </a:extLst>
          </p:cNvPr>
          <p:cNvSpPr/>
          <p:nvPr/>
        </p:nvSpPr>
        <p:spPr>
          <a:xfrm>
            <a:off x="7013235" y="1039442"/>
            <a:ext cx="828248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99E1F62-3719-48F9-A4A5-9855DFB5F12F}"/>
              </a:ext>
            </a:extLst>
          </p:cNvPr>
          <p:cNvSpPr/>
          <p:nvPr/>
        </p:nvSpPr>
        <p:spPr>
          <a:xfrm>
            <a:off x="8006980" y="1039442"/>
            <a:ext cx="106780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Inner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40485DE-C51F-4984-AB83-FFDD368F4634}"/>
              </a:ext>
            </a:extLst>
          </p:cNvPr>
          <p:cNvSpPr/>
          <p:nvPr/>
        </p:nvSpPr>
        <p:spPr>
          <a:xfrm>
            <a:off x="9242180" y="1035266"/>
            <a:ext cx="68801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64CD2-25E3-4225-AEB9-2AA7F0F5BFBE}"/>
              </a:ext>
            </a:extLst>
          </p:cNvPr>
          <p:cNvSpPr/>
          <p:nvPr/>
        </p:nvSpPr>
        <p:spPr>
          <a:xfrm>
            <a:off x="10112758" y="1035266"/>
            <a:ext cx="105798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8E82F54-6019-4151-A4B1-E482CCA47B60}"/>
              </a:ext>
            </a:extLst>
          </p:cNvPr>
          <p:cNvSpPr/>
          <p:nvPr/>
        </p:nvSpPr>
        <p:spPr>
          <a:xfrm>
            <a:off x="11349429" y="1035266"/>
            <a:ext cx="643576" cy="41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Return to Pallet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7775023-035E-4A89-A7CF-982E4F78A214}"/>
              </a:ext>
            </a:extLst>
          </p:cNvPr>
          <p:cNvSpPr/>
          <p:nvPr/>
        </p:nvSpPr>
        <p:spPr>
          <a:xfrm>
            <a:off x="4895902" y="1035266"/>
            <a:ext cx="108537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9BC12B-31A2-45BB-9EA0-CD433B8D6E46}"/>
              </a:ext>
            </a:extLst>
          </p:cNvPr>
          <p:cNvSpPr/>
          <p:nvPr/>
        </p:nvSpPr>
        <p:spPr>
          <a:xfrm>
            <a:off x="6152787" y="1035266"/>
            <a:ext cx="67595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1st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3191F4B-DF43-4CFA-AD95-49EE34DACA8C}"/>
              </a:ext>
            </a:extLst>
          </p:cNvPr>
          <p:cNvSpPr/>
          <p:nvPr/>
        </p:nvSpPr>
        <p:spPr>
          <a:xfrm>
            <a:off x="3739082" y="3172688"/>
            <a:ext cx="695793" cy="4121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Report daily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6A21F7-335A-472F-87EE-F441D34D4956}"/>
              </a:ext>
            </a:extLst>
          </p:cNvPr>
          <p:cNvSpPr/>
          <p:nvPr/>
        </p:nvSpPr>
        <p:spPr>
          <a:xfrm>
            <a:off x="2335393" y="1045697"/>
            <a:ext cx="68946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PCS issue Pro plan</a:t>
            </a:r>
            <a:endParaRPr lang="en-US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9F9D67-7390-47AD-A02F-5D9D8C66EA73}"/>
              </a:ext>
            </a:extLst>
          </p:cNvPr>
          <p:cNvSpPr/>
          <p:nvPr/>
        </p:nvSpPr>
        <p:spPr>
          <a:xfrm>
            <a:off x="3389577" y="1430652"/>
            <a:ext cx="649494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86BE093-4369-4509-B93A-740153F95B59}"/>
              </a:ext>
            </a:extLst>
          </p:cNvPr>
          <p:cNvSpPr/>
          <p:nvPr/>
        </p:nvSpPr>
        <p:spPr>
          <a:xfrm>
            <a:off x="4062558" y="1430652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②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7490521-1FFC-48FF-B8B3-85908B25449A}"/>
              </a:ext>
            </a:extLst>
          </p:cNvPr>
          <p:cNvSpPr/>
          <p:nvPr/>
        </p:nvSpPr>
        <p:spPr>
          <a:xfrm>
            <a:off x="5121710" y="141373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③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3AA76BA-F88E-488F-A268-1C0C68410C7D}"/>
              </a:ext>
            </a:extLst>
          </p:cNvPr>
          <p:cNvSpPr/>
          <p:nvPr/>
        </p:nvSpPr>
        <p:spPr>
          <a:xfrm>
            <a:off x="6156447" y="140458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④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EADF26-99DA-49ED-9E9A-38B26DEACAA9}"/>
              </a:ext>
            </a:extLst>
          </p:cNvPr>
          <p:cNvSpPr/>
          <p:nvPr/>
        </p:nvSpPr>
        <p:spPr>
          <a:xfrm>
            <a:off x="7382812" y="1415705"/>
            <a:ext cx="64043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⑤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5B69AD-FE16-425C-BA0D-8E6075EFA9DC}"/>
              </a:ext>
            </a:extLst>
          </p:cNvPr>
          <p:cNvSpPr/>
          <p:nvPr/>
        </p:nvSpPr>
        <p:spPr>
          <a:xfrm>
            <a:off x="7126056" y="2458052"/>
            <a:ext cx="640432" cy="399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⑥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2BDD74E-A716-488E-AC88-AACBB3738DFE}"/>
              </a:ext>
            </a:extLst>
          </p:cNvPr>
          <p:cNvSpPr/>
          <p:nvPr/>
        </p:nvSpPr>
        <p:spPr>
          <a:xfrm>
            <a:off x="8256583" y="1415705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5DED36A-0634-4FA5-92FE-783606EC590E}"/>
              </a:ext>
            </a:extLst>
          </p:cNvPr>
          <p:cNvSpPr/>
          <p:nvPr/>
        </p:nvSpPr>
        <p:spPr>
          <a:xfrm>
            <a:off x="9287735" y="1409919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8AA917-0FAC-43EF-AE0A-77DD01ECA162}"/>
              </a:ext>
            </a:extLst>
          </p:cNvPr>
          <p:cNvSpPr/>
          <p:nvPr/>
        </p:nvSpPr>
        <p:spPr>
          <a:xfrm>
            <a:off x="10345644" y="140839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401BB2-99EE-4F5E-852A-28F39D6241FE}"/>
              </a:ext>
            </a:extLst>
          </p:cNvPr>
          <p:cNvSpPr/>
          <p:nvPr/>
        </p:nvSpPr>
        <p:spPr>
          <a:xfrm>
            <a:off x="11495204" y="1417118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⑩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14CD953-5EE7-4998-9BB5-3CFCD67B44F2}"/>
              </a:ext>
            </a:extLst>
          </p:cNvPr>
          <p:cNvCxnSpPr/>
          <p:nvPr/>
        </p:nvCxnSpPr>
        <p:spPr>
          <a:xfrm flipH="1">
            <a:off x="7274627" y="1530737"/>
            <a:ext cx="0" cy="462749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DDA18DB-1C8D-495C-B79D-D67CF98CBF5F}"/>
              </a:ext>
            </a:extLst>
          </p:cNvPr>
          <p:cNvCxnSpPr/>
          <p:nvPr/>
        </p:nvCxnSpPr>
        <p:spPr>
          <a:xfrm flipV="1">
            <a:off x="7492132" y="1538292"/>
            <a:ext cx="0" cy="43121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F831E0-2135-43C6-918C-C21D841C1097}"/>
              </a:ext>
            </a:extLst>
          </p:cNvPr>
          <p:cNvSpPr/>
          <p:nvPr/>
        </p:nvSpPr>
        <p:spPr>
          <a:xfrm>
            <a:off x="6824067" y="2053677"/>
            <a:ext cx="115848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inspection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EF69E8C-0F16-41C6-8438-3321B7600130}"/>
              </a:ext>
            </a:extLst>
          </p:cNvPr>
          <p:cNvSpPr/>
          <p:nvPr/>
        </p:nvSpPr>
        <p:spPr>
          <a:xfrm>
            <a:off x="3765707" y="3551382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C50980-9C57-4927-8725-201BF73C34B1}"/>
              </a:ext>
            </a:extLst>
          </p:cNvPr>
          <p:cNvSpPr/>
          <p:nvPr/>
        </p:nvSpPr>
        <p:spPr>
          <a:xfrm>
            <a:off x="6393275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72899A1-911F-478B-B678-480EDEB402BD}"/>
              </a:ext>
            </a:extLst>
          </p:cNvPr>
          <p:cNvSpPr/>
          <p:nvPr/>
        </p:nvSpPr>
        <p:spPr>
          <a:xfrm>
            <a:off x="4887076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warehouse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CEB91ED-5249-4D47-BC52-1929FE168A79}"/>
              </a:ext>
            </a:extLst>
          </p:cNvPr>
          <p:cNvSpPr/>
          <p:nvPr/>
        </p:nvSpPr>
        <p:spPr>
          <a:xfrm>
            <a:off x="7845070" y="4839183"/>
            <a:ext cx="1238251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ID pallet to receive by PDA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1565639-CDD0-465A-BFBF-514BCD3D6968}"/>
              </a:ext>
            </a:extLst>
          </p:cNvPr>
          <p:cNvSpPr/>
          <p:nvPr/>
        </p:nvSpPr>
        <p:spPr>
          <a:xfrm>
            <a:off x="9456090" y="4823825"/>
            <a:ext cx="1291793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receiving by WMS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AA22EC1-2941-47BF-847C-3583AEF9ABF9}"/>
              </a:ext>
            </a:extLst>
          </p:cNvPr>
          <p:cNvSpPr/>
          <p:nvPr/>
        </p:nvSpPr>
        <p:spPr>
          <a:xfrm>
            <a:off x="5157436" y="5224410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⑰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B099DE2-E102-471A-B537-C1E5C033E3BA}"/>
              </a:ext>
            </a:extLst>
          </p:cNvPr>
          <p:cNvSpPr/>
          <p:nvPr/>
        </p:nvSpPr>
        <p:spPr>
          <a:xfrm>
            <a:off x="6655723" y="520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⑱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09FA063-811E-4FDA-BFAA-E6442AC2700D}"/>
              </a:ext>
            </a:extLst>
          </p:cNvPr>
          <p:cNvSpPr/>
          <p:nvPr/>
        </p:nvSpPr>
        <p:spPr>
          <a:xfrm>
            <a:off x="8154010" y="522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⑲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24AD2B6-A2DB-44A8-913C-09FAFF6737DF}"/>
              </a:ext>
            </a:extLst>
          </p:cNvPr>
          <p:cNvSpPr/>
          <p:nvPr/>
        </p:nvSpPr>
        <p:spPr>
          <a:xfrm>
            <a:off x="9702191" y="5224410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⑳</a:t>
            </a:r>
            <a:endParaRPr lang="en-US" sz="105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EF44D86-9E8F-4564-9FCB-D8BCCBF3F49F}"/>
              </a:ext>
            </a:extLst>
          </p:cNvPr>
          <p:cNvSpPr/>
          <p:nvPr/>
        </p:nvSpPr>
        <p:spPr>
          <a:xfrm>
            <a:off x="1372901" y="949785"/>
            <a:ext cx="10706277" cy="1838136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9621CD2-883D-4149-B798-F56000DC03D3}"/>
              </a:ext>
            </a:extLst>
          </p:cNvPr>
          <p:cNvSpPr/>
          <p:nvPr/>
        </p:nvSpPr>
        <p:spPr>
          <a:xfrm>
            <a:off x="1372900" y="4407140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E88FA05-E693-433C-BE76-54E11C050BF9}"/>
              </a:ext>
            </a:extLst>
          </p:cNvPr>
          <p:cNvSpPr/>
          <p:nvPr/>
        </p:nvSpPr>
        <p:spPr>
          <a:xfrm>
            <a:off x="1372900" y="2961321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55143C0C-D8F5-4EC7-9CFF-3D9CE337284A}"/>
              </a:ext>
            </a:extLst>
          </p:cNvPr>
          <p:cNvSpPr/>
          <p:nvPr/>
        </p:nvSpPr>
        <p:spPr>
          <a:xfrm>
            <a:off x="96400" y="949785"/>
            <a:ext cx="1193603" cy="1838136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pick up &amp; Return sample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25E9AED-E977-4032-8178-A85317BC2C9D}"/>
              </a:ext>
            </a:extLst>
          </p:cNvPr>
          <p:cNvSpPr/>
          <p:nvPr/>
        </p:nvSpPr>
        <p:spPr>
          <a:xfrm>
            <a:off x="96400" y="2959554"/>
            <a:ext cx="1206197" cy="1269232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Auto judge Lot on system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2946AB-BE94-421D-9942-FE0648F76096}"/>
              </a:ext>
            </a:extLst>
          </p:cNvPr>
          <p:cNvSpPr/>
          <p:nvPr/>
        </p:nvSpPr>
        <p:spPr>
          <a:xfrm>
            <a:off x="96400" y="4395696"/>
            <a:ext cx="1193603" cy="1280677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FA/SCM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195B011-13B5-4B76-B510-D90AD04EAACB}"/>
              </a:ext>
            </a:extLst>
          </p:cNvPr>
          <p:cNvSpPr/>
          <p:nvPr/>
        </p:nvSpPr>
        <p:spPr>
          <a:xfrm>
            <a:off x="1472269" y="1642466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shortage</a:t>
            </a:r>
            <a:endParaRPr lang="en-US" sz="100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EDEE829-E21B-49CB-B145-00B8296D1F89}"/>
              </a:ext>
            </a:extLst>
          </p:cNvPr>
          <p:cNvCxnSpPr>
            <a:cxnSpLocks/>
          </p:cNvCxnSpPr>
          <p:nvPr/>
        </p:nvCxnSpPr>
        <p:spPr>
          <a:xfrm flipV="1">
            <a:off x="3553981" y="1479484"/>
            <a:ext cx="0" cy="357278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AB4A570-B2D3-4A2B-889F-90C798144F55}"/>
              </a:ext>
            </a:extLst>
          </p:cNvPr>
          <p:cNvSpPr/>
          <p:nvPr/>
        </p:nvSpPr>
        <p:spPr>
          <a:xfrm>
            <a:off x="2354722" y="1638759"/>
            <a:ext cx="748691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confirm stock</a:t>
            </a:r>
            <a:endParaRPr lang="en-US" sz="10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06413B1-A986-46CA-9E11-885FEB8BA743}"/>
              </a:ext>
            </a:extLst>
          </p:cNvPr>
          <p:cNvSpPr/>
          <p:nvPr/>
        </p:nvSpPr>
        <p:spPr>
          <a:xfrm>
            <a:off x="673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Proposal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6" name="AutoShape 6">
            <a:extLst>
              <a:ext uri="{FF2B5EF4-FFF2-40B4-BE49-F238E27FC236}">
                <a16:creationId xmlns:a16="http://schemas.microsoft.com/office/drawing/2014/main" id="{46AA1B78-62DD-402A-A94B-6C6659F6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11982776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Merit: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manual Job        : Save 92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save man power : 2 </a:t>
            </a:r>
            <a:r>
              <a:rPr lang="en-US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pax</a:t>
            </a:r>
            <a:endParaRPr lang="en-US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9" name="Multiplication Sign 138">
            <a:extLst>
              <a:ext uri="{FF2B5EF4-FFF2-40B4-BE49-F238E27FC236}">
                <a16:creationId xmlns:a16="http://schemas.microsoft.com/office/drawing/2014/main" id="{3CFBACD1-158F-48B7-8853-784B99F19157}"/>
              </a:ext>
            </a:extLst>
          </p:cNvPr>
          <p:cNvSpPr/>
          <p:nvPr/>
        </p:nvSpPr>
        <p:spPr>
          <a:xfrm>
            <a:off x="5998868" y="814597"/>
            <a:ext cx="1001892" cy="888150"/>
          </a:xfrm>
          <a:prstGeom prst="mathMultiply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ultiplication Sign 139">
            <a:extLst>
              <a:ext uri="{FF2B5EF4-FFF2-40B4-BE49-F238E27FC236}">
                <a16:creationId xmlns:a16="http://schemas.microsoft.com/office/drawing/2014/main" id="{49A76AE4-BA94-448B-9E46-DE9EC3B3DA21}"/>
              </a:ext>
            </a:extLst>
          </p:cNvPr>
          <p:cNvSpPr/>
          <p:nvPr/>
        </p:nvSpPr>
        <p:spPr>
          <a:xfrm>
            <a:off x="4958704" y="824607"/>
            <a:ext cx="1001892" cy="888150"/>
          </a:xfrm>
          <a:prstGeom prst="mathMultiply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61E77B3-6A80-4BE7-807F-87FA790C0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7"/>
          <a:stretch/>
        </p:blipFill>
        <p:spPr>
          <a:xfrm>
            <a:off x="8346972" y="1867178"/>
            <a:ext cx="825906" cy="82068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7843F27-7D1A-4B75-BFD1-889DDD72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43" y="3116023"/>
            <a:ext cx="1009437" cy="87719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E96EC2-8057-4C23-A510-A449EEBEBC43}"/>
              </a:ext>
            </a:extLst>
          </p:cNvPr>
          <p:cNvGrpSpPr/>
          <p:nvPr/>
        </p:nvGrpSpPr>
        <p:grpSpPr>
          <a:xfrm>
            <a:off x="9218895" y="1475936"/>
            <a:ext cx="571433" cy="652615"/>
            <a:chOff x="25946" y="0"/>
            <a:chExt cx="1750874" cy="17462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D588C65-99E7-46D5-B0B7-9C63A85A21AE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586616-02EF-4762-AFA1-81F930EAEDCD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3F2013D-9019-4957-911E-7A6F51A0093C}"/>
              </a:ext>
            </a:extLst>
          </p:cNvPr>
          <p:cNvGrpSpPr/>
          <p:nvPr/>
        </p:nvGrpSpPr>
        <p:grpSpPr>
          <a:xfrm>
            <a:off x="9218433" y="1475937"/>
            <a:ext cx="1316142" cy="776670"/>
            <a:chOff x="25946" y="0"/>
            <a:chExt cx="1750874" cy="1746249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BA4B233-4BC5-41B1-9ACB-C7C5D256203B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4B6007-293D-44F8-96F2-5F6A47F8FD84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E1AC1C-2904-409B-A086-2ED77BF705A3}"/>
              </a:ext>
            </a:extLst>
          </p:cNvPr>
          <p:cNvGrpSpPr/>
          <p:nvPr/>
        </p:nvGrpSpPr>
        <p:grpSpPr>
          <a:xfrm>
            <a:off x="9223243" y="1484117"/>
            <a:ext cx="2455666" cy="901608"/>
            <a:chOff x="25946" y="0"/>
            <a:chExt cx="1750874" cy="1746249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2295A67-88FC-4B6C-BD17-F129F9E0DDD5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F3A110D-8672-4999-8479-F197049B78CE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14A967F-98E3-4D9B-8F4D-81A983E06876}"/>
              </a:ext>
            </a:extLst>
          </p:cNvPr>
          <p:cNvCxnSpPr>
            <a:cxnSpLocks/>
          </p:cNvCxnSpPr>
          <p:nvPr/>
        </p:nvCxnSpPr>
        <p:spPr>
          <a:xfrm>
            <a:off x="8762710" y="1473140"/>
            <a:ext cx="0" cy="363622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B4D5EB5-13B4-4AA7-9806-20B6C1175637}"/>
              </a:ext>
            </a:extLst>
          </p:cNvPr>
          <p:cNvCxnSpPr>
            <a:cxnSpLocks/>
          </p:cNvCxnSpPr>
          <p:nvPr/>
        </p:nvCxnSpPr>
        <p:spPr>
          <a:xfrm>
            <a:off x="8017186" y="2241769"/>
            <a:ext cx="355186" cy="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B730F5-99E5-4673-83D2-599592DCA8D3}"/>
              </a:ext>
            </a:extLst>
          </p:cNvPr>
          <p:cNvGrpSpPr/>
          <p:nvPr/>
        </p:nvGrpSpPr>
        <p:grpSpPr>
          <a:xfrm rot="16200000" flipV="1">
            <a:off x="7026673" y="3527091"/>
            <a:ext cx="1155149" cy="1376988"/>
            <a:chOff x="25940" y="0"/>
            <a:chExt cx="1750874" cy="1746249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E1D107C-C034-49A9-AEE9-49C220BDFB2F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5F16614-10AA-406D-97E1-CBBC5484043B}"/>
                </a:ext>
              </a:extLst>
            </p:cNvPr>
            <p:cNvCxnSpPr/>
            <p:nvPr/>
          </p:nvCxnSpPr>
          <p:spPr>
            <a:xfrm flipH="1" flipV="1">
              <a:off x="25940" y="1738540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A2E2E532-BE07-4820-B911-F5FD130370A3}"/>
              </a:ext>
            </a:extLst>
          </p:cNvPr>
          <p:cNvCxnSpPr>
            <a:cxnSpLocks/>
          </p:cNvCxnSpPr>
          <p:nvPr/>
        </p:nvCxnSpPr>
        <p:spPr>
          <a:xfrm>
            <a:off x="8703443" y="2707148"/>
            <a:ext cx="0" cy="475694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44BFF7C-7011-4CEF-926F-A9864DB9B2DA}"/>
              </a:ext>
            </a:extLst>
          </p:cNvPr>
          <p:cNvCxnSpPr>
            <a:cxnSpLocks/>
          </p:cNvCxnSpPr>
          <p:nvPr/>
        </p:nvCxnSpPr>
        <p:spPr>
          <a:xfrm flipV="1">
            <a:off x="8829515" y="2702541"/>
            <a:ext cx="0" cy="466682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848CF9B-424D-47E6-BEA5-9FC8BCB24EA3}"/>
              </a:ext>
            </a:extLst>
          </p:cNvPr>
          <p:cNvGrpSpPr/>
          <p:nvPr/>
        </p:nvGrpSpPr>
        <p:grpSpPr>
          <a:xfrm rot="16200000" flipV="1">
            <a:off x="6198425" y="2701865"/>
            <a:ext cx="1364156" cy="2818423"/>
            <a:chOff x="25941" y="0"/>
            <a:chExt cx="1750874" cy="1746249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F79BF4B-B6A4-4EAC-820E-1AB352D21256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34681E2-3C38-499B-91FB-42AD4CA5B30F}"/>
                </a:ext>
              </a:extLst>
            </p:cNvPr>
            <p:cNvCxnSpPr/>
            <p:nvPr/>
          </p:nvCxnSpPr>
          <p:spPr>
            <a:xfrm flipH="1" flipV="1">
              <a:off x="25941" y="1744503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7A0078-6BF4-45A4-955A-D96377CDCB40}"/>
              </a:ext>
            </a:extLst>
          </p:cNvPr>
          <p:cNvGrpSpPr/>
          <p:nvPr/>
        </p:nvGrpSpPr>
        <p:grpSpPr>
          <a:xfrm>
            <a:off x="4462598" y="2579920"/>
            <a:ext cx="3923305" cy="701384"/>
            <a:chOff x="4462598" y="2579920"/>
            <a:chExt cx="3923305" cy="701384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11B8071-59B9-404A-A257-FF50E063D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379" y="2590033"/>
              <a:ext cx="423524" cy="83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963621E-2B6F-45A2-9230-AA50F9ACD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3234" y="2579920"/>
              <a:ext cx="0" cy="68758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02F4384-403A-4CCB-B319-E7349F5ED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598" y="3281304"/>
              <a:ext cx="3512550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FB1F1A-8F1A-4437-90B1-862BABB6188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138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634237"/>
            <a:ext cx="4518455" cy="13883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110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487305"/>
            <a:ext cx="5190763" cy="1522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140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126367" y="1815264"/>
            <a:ext cx="57410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inspection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 shipment plan: Time, Board/Air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stock Q'ty, shipment Q’ty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to control minus product: when re-running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--&gt; How to control ?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207259" y="5267478"/>
            <a:ext cx="5611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information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27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display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3992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15336"/>
            <a:ext cx="4518455" cy="16109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4933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2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492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62265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Step1: OQC make database: Sample Q’ty; Characteristic/Reliability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0636" y="4109420"/>
            <a:ext cx="6050127" cy="116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 and indicate details: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Assign model that will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9058521" y="3764000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C9BC07-5AB9-4CC9-882E-48F2E70FC857}"/>
              </a:ext>
            </a:extLst>
          </p:cNvPr>
          <p:cNvSpPr/>
          <p:nvPr/>
        </p:nvSpPr>
        <p:spPr>
          <a:xfrm>
            <a:off x="6199152" y="2945218"/>
            <a:ext cx="4576317" cy="884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u="sng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Testing Frequency: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Characteristics/Specification : 1pcs/series model/month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test: 3pcs/series model/3 months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49631"/>
            <a:ext cx="5808211" cy="1130472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57684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2" y="2767398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2" y="2763406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23197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23197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155490" y="1742247"/>
            <a:ext cx="5931035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product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isplayed OQC sample Q'ty (System auto indicate sample Q’ty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lot number (Auto change sample level)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Reminder the time to pick up sample: Divide Serial No range to pick up sample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4431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Portal to confirm Production result</a:t>
            </a:r>
            <a:endParaRPr lang="en-US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4" y="1730851"/>
            <a:ext cx="5419363" cy="134108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29573" y="2995958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357539"/>
            <a:ext cx="570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 on FA 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4" y="3650341"/>
            <a:ext cx="2072589" cy="13628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011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and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730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EE4ECF-A8D7-46FD-AAD9-BBDDDAE175D6}"/>
              </a:ext>
            </a:extLst>
          </p:cNvPr>
          <p:cNvSpPr/>
          <p:nvPr/>
        </p:nvSpPr>
        <p:spPr>
          <a:xfrm>
            <a:off x="3615267" y="3650341"/>
            <a:ext cx="2115300" cy="1361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Dect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95556" y="498467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and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396073" y="370780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  <a:endParaRPr lang="en-US" sz="1400" b="1" dirty="0">
              <a:solidFill>
                <a:schemeClr val="tx1"/>
              </a:solidFill>
              <a:highlight>
                <a:srgbClr val="FFFF00"/>
              </a:highlight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16424"/>
            <a:ext cx="24046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2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184259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184258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236799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1963644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2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92128" y="1417982"/>
            <a:ext cx="5659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 Weight already recorded weight of inner box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B98B3-AB53-490C-9106-BEBAA851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00" y="1963644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EBB2E9E8-2B56-4AF7-9AD8-7D8D9CE29421}"/>
              </a:ext>
            </a:extLst>
          </p:cNvPr>
          <p:cNvSpPr/>
          <p:nvPr/>
        </p:nvSpPr>
        <p:spPr>
          <a:xfrm>
            <a:off x="7872995" y="2531444"/>
            <a:ext cx="2213811" cy="16266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0030B-98DA-47A5-8088-399B71652F11}"/>
              </a:ext>
            </a:extLst>
          </p:cNvPr>
          <p:cNvSpPr/>
          <p:nvPr/>
        </p:nvSpPr>
        <p:spPr>
          <a:xfrm>
            <a:off x="6215541" y="478123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No need do weight check 1</a:t>
            </a:r>
            <a:r>
              <a:rPr lang="en-US" sz="1400" baseline="30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140944" y="1910690"/>
            <a:ext cx="5562056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sampling of model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System auto link to Database to indicate sampling Q’ty of model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finish inspection  System indicate result of each serial No  Matching sample Q’ty with database to indicate changing situation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140944" y="1915611"/>
            <a:ext cx="5933472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System auto select model and remind to inspect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Limit Q’ty of model to be suitable with OQC lead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alarm if inspect duplicated serial No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290072" y="15703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1690</Words>
  <Application>Microsoft Office PowerPoint</Application>
  <PresentationFormat>Widescreen</PresentationFormat>
  <Paragraphs>334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Meiryo</vt:lpstr>
      <vt:lpstr>Meiryo UI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195</cp:revision>
  <dcterms:created xsi:type="dcterms:W3CDTF">2024-09-20T07:04:32Z</dcterms:created>
  <dcterms:modified xsi:type="dcterms:W3CDTF">2024-09-24T02:38:51Z</dcterms:modified>
</cp:coreProperties>
</file>